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26-Sep-19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26-Sep-19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26-Sep-19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26-Sep-19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Darkling_beetle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Food_safety" TargetMode="External"/><Relationship Id="rId5" Type="http://schemas.openxmlformats.org/officeDocument/2006/relationships/hyperlink" Target="https://en.wikipedia.org/wiki/Model_organism" TargetMode="External"/><Relationship Id="rId4" Type="http://schemas.openxmlformats.org/officeDocument/2006/relationships/hyperlink" Target="https://en.wikipedia.org/wiki/Food_gra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02504" y="2967335"/>
            <a:ext cx="573900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Study of the </a:t>
            </a:r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Stored</a:t>
            </a:r>
          </a:p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Grain Pests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8082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" t="2383" b="5666"/>
          <a:stretch/>
        </p:blipFill>
        <p:spPr bwMode="auto">
          <a:xfrm>
            <a:off x="2545080" y="411480"/>
            <a:ext cx="419862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81000" y="5029200"/>
            <a:ext cx="838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The </a:t>
            </a:r>
            <a:r>
              <a:rPr lang="en-US" dirty="0">
                <a:latin typeface="Arial Black" panose="020B0A04020102020204" pitchFamily="34" charset="0"/>
              </a:rPr>
              <a:t>adults are around 2 mm long with a long snout. The body color appears to be brown/black, but on close examination, four orange/red spots are arranged in a cross on the wing covers.</a:t>
            </a:r>
          </a:p>
        </p:txBody>
      </p:sp>
    </p:spTree>
    <p:extLst>
      <p:ext uri="{BB962C8B-B14F-4D97-AF65-F5344CB8AC3E}">
        <p14:creationId xmlns:p14="http://schemas.microsoft.com/office/powerpoint/2010/main" val="3434056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Shape 9" descr="Image result for trogoderma granariu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900" y="1601717"/>
            <a:ext cx="2521821" cy="3190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3535680" y="996552"/>
            <a:ext cx="5105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 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biscuit beetle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(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Trogoderma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granarium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), also called 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cabinet beetle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one of the world's most destructive pests of grain products and seeds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It is considered one of the 100 worst invasive species in the world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Infestations are difficult to control because of the insect's ability to survive without food for long periods, its preference for dry conditions and low-moisture food, and its resistance to many insecticides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Handling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or consuming contaminated grain and seed products can lead to health issues such as skin irritation and gastrointestinal distress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017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callosobruchus chinens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2850969" cy="411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352800" y="4114800"/>
            <a:ext cx="5105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Callosobruchus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chinensis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is a common species of beetle found in the bean weevil subfamily, and is known to be a pest to many stored legumes. Although it is commonly known as the adzuki bean weevil it is in fact not a true weevil, belonging instead to the leaf beetle family,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Chrysomelidae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8849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tribolium castane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55319"/>
            <a:ext cx="4572000" cy="3606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33400" y="4724400"/>
            <a:ext cx="7772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 red flour beetle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(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Tribolium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castaneum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is a species of beetle in the family 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  <a:hlinkClick r:id="rId3" tooltip="Darkling beetle"/>
              </a:rPr>
              <a:t>Tenebrionidae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the darkling beetles. It is a worldwide pest of stored products, particularly 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4" tooltip="Food grain"/>
              </a:rPr>
              <a:t>food grains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and a 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5" tooltip="Model organism"/>
              </a:rPr>
              <a:t>model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organism for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ethological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and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6" tooltip="Food safety"/>
              </a:rPr>
              <a:t>food safety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research.</a:t>
            </a:r>
          </a:p>
        </p:txBody>
      </p:sp>
    </p:spTree>
    <p:extLst>
      <p:ext uri="{BB962C8B-B14F-4D97-AF65-F5344CB8AC3E}">
        <p14:creationId xmlns:p14="http://schemas.microsoft.com/office/powerpoint/2010/main" val="3878849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16</Words>
  <Application>Microsoft Office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Rohit</dc:creator>
  <cp:lastModifiedBy>Rohit</cp:lastModifiedBy>
  <cp:revision>5</cp:revision>
  <dcterms:created xsi:type="dcterms:W3CDTF">2006-08-16T00:00:00Z</dcterms:created>
  <dcterms:modified xsi:type="dcterms:W3CDTF">2019-09-26T04:43:09Z</dcterms:modified>
</cp:coreProperties>
</file>